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1.xml" ContentType="application/vnd.openxmlformats-officedocument.presentationml.slide+xml"/>
  <Override PartName="/ppt/slides/slide12.xml" ContentType="application/vnd.openxmlformats-officedocument.presentationml.slide+xml"/>
  <Override PartName="/ppt/slides/slide11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20.xml" ContentType="application/vnd.openxmlformats-officedocument.presentationml.slide+xml"/>
  <Override PartName="/ppt/slides/slide19.xml" ContentType="application/vnd.openxmlformats-officedocument.presentationml.slide+xml"/>
  <Override PartName="/ppt/slides/slide18.xml" ContentType="application/vnd.openxmlformats-officedocument.presentationml.slide+xml"/>
  <Override PartName="/ppt/slides/slide17.xml" ContentType="application/vnd.openxmlformats-officedocument.presentationml.slide+xml"/>
  <Override PartName="/ppt/slides/slide16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22.xml" ContentType="application/vnd.openxmlformats-officedocument.presentationml.slide+xml"/>
  <Override PartName="/ppt/slides/slide3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57" r:id="rId4"/>
    <p:sldId id="259" r:id="rId5"/>
    <p:sldId id="273" r:id="rId6"/>
    <p:sldId id="274" r:id="rId7"/>
    <p:sldId id="261" r:id="rId8"/>
    <p:sldId id="262" r:id="rId9"/>
    <p:sldId id="275" r:id="rId10"/>
    <p:sldId id="263" r:id="rId11"/>
    <p:sldId id="276" r:id="rId12"/>
    <p:sldId id="265" r:id="rId13"/>
    <p:sldId id="277" r:id="rId14"/>
    <p:sldId id="267" r:id="rId15"/>
    <p:sldId id="278" r:id="rId16"/>
    <p:sldId id="268" r:id="rId17"/>
    <p:sldId id="279" r:id="rId18"/>
    <p:sldId id="269" r:id="rId19"/>
    <p:sldId id="270" r:id="rId20"/>
    <p:sldId id="271" r:id="rId21"/>
    <p:sldId id="280" r:id="rId22"/>
    <p:sldId id="272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customXml" Target="../customXml/item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Relationship Id="rId30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7A8A73-15F5-43BA-B8E9-DD70F2F589FE}" type="datetimeFigureOut">
              <a:rPr lang="en-US" smtClean="0"/>
              <a:pPr/>
              <a:t>4/29/2020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0371F4-AB35-433B-852F-F523156925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7A8A73-15F5-43BA-B8E9-DD70F2F589FE}" type="datetimeFigureOut">
              <a:rPr lang="en-US" smtClean="0"/>
              <a:pPr/>
              <a:t>4/29/2020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0371F4-AB35-433B-852F-F523156925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7A8A73-15F5-43BA-B8E9-DD70F2F589FE}" type="datetimeFigureOut">
              <a:rPr lang="en-US" smtClean="0"/>
              <a:pPr/>
              <a:t>4/29/2020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0371F4-AB35-433B-852F-F523156925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7A8A73-15F5-43BA-B8E9-DD70F2F589FE}" type="datetimeFigureOut">
              <a:rPr lang="en-US" smtClean="0"/>
              <a:pPr/>
              <a:t>4/29/2020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0371F4-AB35-433B-852F-F523156925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7A8A73-15F5-43BA-B8E9-DD70F2F589FE}" type="datetimeFigureOut">
              <a:rPr lang="en-US" smtClean="0"/>
              <a:pPr/>
              <a:t>4/29/2020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0371F4-AB35-433B-852F-F523156925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7A8A73-15F5-43BA-B8E9-DD70F2F589FE}" type="datetimeFigureOut">
              <a:rPr lang="en-US" smtClean="0"/>
              <a:pPr/>
              <a:t>4/29/2020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0371F4-AB35-433B-852F-F523156925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7A8A73-15F5-43BA-B8E9-DD70F2F589FE}" type="datetimeFigureOut">
              <a:rPr lang="en-US" smtClean="0"/>
              <a:pPr/>
              <a:t>4/29/2020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0371F4-AB35-433B-852F-F523156925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7A8A73-15F5-43BA-B8E9-DD70F2F589FE}" type="datetimeFigureOut">
              <a:rPr lang="en-US" smtClean="0"/>
              <a:pPr/>
              <a:t>4/29/2020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0371F4-AB35-433B-852F-F523156925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7A8A73-15F5-43BA-B8E9-DD70F2F589FE}" type="datetimeFigureOut">
              <a:rPr lang="en-US" smtClean="0"/>
              <a:pPr/>
              <a:t>4/29/2020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0371F4-AB35-433B-852F-F523156925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7A8A73-15F5-43BA-B8E9-DD70F2F589FE}" type="datetimeFigureOut">
              <a:rPr lang="en-US" smtClean="0"/>
              <a:pPr/>
              <a:t>4/29/2020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0371F4-AB35-433B-852F-F523156925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7A8A73-15F5-43BA-B8E9-DD70F2F589FE}" type="datetimeFigureOut">
              <a:rPr lang="en-US" smtClean="0"/>
              <a:pPr/>
              <a:t>4/29/2020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0371F4-AB35-433B-852F-F523156925D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77A8A73-15F5-43BA-B8E9-DD70F2F589FE}" type="datetimeFigureOut">
              <a:rPr lang="en-US" smtClean="0"/>
              <a:pPr/>
              <a:t>4/29/2020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D70371F4-AB35-433B-852F-F523156925D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Exponents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Grade 8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Law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2. How to divide powers with the same base?</a:t>
            </a:r>
            <a:endParaRPr lang="en-US" dirty="0" smtClean="0"/>
          </a:p>
          <a:p>
            <a:r>
              <a:rPr lang="en-US" dirty="0" smtClean="0"/>
              <a:t>If we have to divide the powers which have the same base then we have to subtract the exponents.</a:t>
            </a:r>
          </a:p>
          <a:p>
            <a:pPr>
              <a:buNone/>
            </a:pPr>
            <a:endParaRPr lang="en-US" dirty="0" smtClean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57422" y="3643314"/>
            <a:ext cx="4429156" cy="2357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571736" y="1214422"/>
            <a:ext cx="4367073" cy="292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Law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3. How to take the power of a power?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If we have to take the power of a power then we have to multiply the exponents.</a:t>
            </a:r>
          </a:p>
          <a:p>
            <a:pPr>
              <a:buNone/>
            </a:pPr>
            <a:r>
              <a:rPr lang="en-US" b="1" dirty="0" smtClean="0"/>
              <a:t>             (a</a:t>
            </a:r>
            <a:r>
              <a:rPr lang="en-US" b="1" baseline="30000" dirty="0" smtClean="0"/>
              <a:t>m</a:t>
            </a:r>
            <a:r>
              <a:rPr lang="en-US" b="1" dirty="0" smtClean="0"/>
              <a:t>)</a:t>
            </a:r>
            <a:r>
              <a:rPr lang="en-US" b="1" baseline="30000" dirty="0" smtClean="0"/>
              <a:t>n</a:t>
            </a:r>
            <a:r>
              <a:rPr lang="en-US" b="1" dirty="0" smtClean="0"/>
              <a:t> = </a:t>
            </a:r>
            <a:r>
              <a:rPr lang="en-US" b="1" dirty="0" err="1" smtClean="0"/>
              <a:t>a</a:t>
            </a:r>
            <a:r>
              <a:rPr lang="en-US" b="1" baseline="30000" dirty="0" err="1" smtClean="0"/>
              <a:t>mn</a:t>
            </a:r>
            <a:endParaRPr lang="en-US" dirty="0" smtClean="0"/>
          </a:p>
          <a:p>
            <a:pPr>
              <a:buNone/>
            </a:pPr>
            <a:r>
              <a:rPr lang="en-US" b="1" dirty="0" smtClean="0"/>
              <a:t>Example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    (8</a:t>
            </a:r>
            <a:r>
              <a:rPr lang="en-US" baseline="30000" dirty="0" smtClean="0"/>
              <a:t>3</a:t>
            </a:r>
            <a:r>
              <a:rPr lang="en-US" dirty="0" smtClean="0"/>
              <a:t>)</a:t>
            </a:r>
            <a:r>
              <a:rPr lang="en-US" baseline="30000" dirty="0" smtClean="0"/>
              <a:t>4</a:t>
            </a:r>
            <a:r>
              <a:rPr lang="en-US" dirty="0" smtClean="0"/>
              <a:t> = 8</a:t>
            </a:r>
            <a:r>
              <a:rPr lang="en-US" baseline="30000" dirty="0" smtClean="0"/>
              <a:t>3 × 4 </a:t>
            </a:r>
            <a:r>
              <a:rPr lang="en-US" dirty="0" smtClean="0"/>
              <a:t>= 8</a:t>
            </a:r>
            <a:r>
              <a:rPr lang="en-US" baseline="30000" dirty="0" smtClean="0"/>
              <a:t>12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941479" y="2025967"/>
            <a:ext cx="3307080" cy="11963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Law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4. How to multiply the powers with the same exponents?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If we have to multiply the powers where the base is different but exponents are same then we will multiply the base.</a:t>
            </a:r>
          </a:p>
          <a:p>
            <a:pPr>
              <a:buNone/>
            </a:pPr>
            <a:r>
              <a:rPr lang="en-US" b="1" dirty="0" smtClean="0"/>
              <a:t>			a</a:t>
            </a:r>
            <a:r>
              <a:rPr lang="en-US" b="1" baseline="30000" dirty="0" smtClean="0"/>
              <a:t>m  </a:t>
            </a:r>
            <a:r>
              <a:rPr lang="en-US" b="1" dirty="0" err="1" smtClean="0"/>
              <a:t>b</a:t>
            </a:r>
            <a:r>
              <a:rPr lang="en-US" b="1" baseline="30000" dirty="0" err="1" smtClean="0"/>
              <a:t>m</a:t>
            </a:r>
            <a:r>
              <a:rPr lang="en-US" b="1" dirty="0" smtClean="0"/>
              <a:t> = (</a:t>
            </a:r>
            <a:r>
              <a:rPr lang="en-US" b="1" dirty="0" err="1" smtClean="0"/>
              <a:t>ab</a:t>
            </a:r>
            <a:r>
              <a:rPr lang="en-US" b="1" dirty="0" smtClean="0"/>
              <a:t>)</a:t>
            </a:r>
            <a:r>
              <a:rPr lang="en-US" b="1" baseline="30000" dirty="0" smtClean="0"/>
              <a:t>m</a:t>
            </a:r>
            <a:endParaRPr lang="en-US" dirty="0" smtClean="0"/>
          </a:p>
          <a:p>
            <a:pPr>
              <a:buNone/>
            </a:pPr>
            <a:r>
              <a:rPr lang="en-US" b="1" dirty="0" smtClean="0"/>
              <a:t>Example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		8</a:t>
            </a:r>
            <a:r>
              <a:rPr lang="en-US" baseline="30000" dirty="0" smtClean="0"/>
              <a:t>3</a:t>
            </a:r>
            <a:r>
              <a:rPr lang="en-US" dirty="0" smtClean="0"/>
              <a:t>4</a:t>
            </a:r>
            <a:r>
              <a:rPr lang="en-US" baseline="30000" dirty="0" smtClean="0"/>
              <a:t>3</a:t>
            </a:r>
            <a:r>
              <a:rPr lang="en-US" dirty="0" smtClean="0"/>
              <a:t> = (8× 4)</a:t>
            </a:r>
            <a:r>
              <a:rPr lang="en-US" baseline="30000" dirty="0" smtClean="0"/>
              <a:t>3 </a:t>
            </a:r>
            <a:r>
              <a:rPr lang="en-US" dirty="0" smtClean="0"/>
              <a:t>= 32</a:t>
            </a:r>
            <a:r>
              <a:rPr lang="en-US" baseline="30000" dirty="0" smtClean="0"/>
              <a:t>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143240" y="1785926"/>
            <a:ext cx="3643338" cy="27827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Law 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5. How to divide the powers with the same exponents?</a:t>
            </a:r>
            <a:endParaRPr lang="en-US" dirty="0" smtClean="0"/>
          </a:p>
          <a:p>
            <a:r>
              <a:rPr lang="en-US" dirty="0" smtClean="0"/>
              <a:t>If we have to divide the powers where the base is different but exponents are same then we will divide the base.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57422" y="4429132"/>
            <a:ext cx="1571636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86446" y="4049108"/>
            <a:ext cx="2371727" cy="13753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857488" y="1500173"/>
            <a:ext cx="3714776" cy="23805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Law 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6. Numbers with Exponent Zero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Any number with zero exponents is equal to one irrespective of the base.</a:t>
            </a:r>
          </a:p>
          <a:p>
            <a:pPr>
              <a:buNone/>
            </a:pPr>
            <a:r>
              <a:rPr lang="en-US" b="1" dirty="0" smtClean="0"/>
              <a:t>					a</a:t>
            </a:r>
            <a:r>
              <a:rPr lang="en-US" b="1" baseline="30000" dirty="0" smtClean="0"/>
              <a:t>°</a:t>
            </a:r>
            <a:r>
              <a:rPr lang="en-US" b="1" dirty="0" smtClean="0"/>
              <a:t> = 1</a:t>
            </a:r>
            <a:endParaRPr lang="en-US" dirty="0" smtClean="0"/>
          </a:p>
          <a:p>
            <a:pPr>
              <a:buNone/>
            </a:pPr>
            <a:r>
              <a:rPr lang="en-US" b="1" dirty="0" smtClean="0"/>
              <a:t>	Example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		8</a:t>
            </a:r>
            <a:r>
              <a:rPr lang="en-US" baseline="30000" dirty="0" smtClean="0"/>
              <a:t>°</a:t>
            </a:r>
            <a:r>
              <a:rPr lang="en-US" dirty="0" smtClean="0"/>
              <a:t> = 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Law 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7. Numbers with Exponent One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Any number with one as the exponent is equal to the number itself.</a:t>
            </a:r>
          </a:p>
          <a:p>
            <a:pPr>
              <a:buNone/>
            </a:pPr>
            <a:r>
              <a:rPr lang="en-US" b="1" dirty="0" smtClean="0"/>
              <a:t>              a</a:t>
            </a:r>
            <a:r>
              <a:rPr lang="en-US" b="1" baseline="30000" dirty="0" smtClean="0"/>
              <a:t>1</a:t>
            </a:r>
            <a:r>
              <a:rPr lang="en-US" b="1" dirty="0" smtClean="0"/>
              <a:t> = a</a:t>
            </a:r>
            <a:endParaRPr lang="en-US" dirty="0" smtClean="0"/>
          </a:p>
          <a:p>
            <a:pPr>
              <a:buNone/>
            </a:pPr>
            <a:r>
              <a:rPr lang="en-US" b="1" dirty="0" smtClean="0"/>
              <a:t>   Example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         8</a:t>
            </a:r>
            <a:r>
              <a:rPr lang="en-US" baseline="30000" dirty="0" smtClean="0"/>
              <a:t>1</a:t>
            </a:r>
            <a:r>
              <a:rPr lang="en-US" dirty="0" smtClean="0"/>
              <a:t> = 8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An exponent is a mathematical notation that represents how many times a base is multiplied by itself. Other terms used to define exponents are ‘power’ or ‘index’. An exponential term is a term that can be expressed as a base raised to an exponent. For example, in an exponential expression a</a:t>
            </a:r>
            <a:r>
              <a:rPr lang="en-US" baseline="30000" dirty="0" smtClean="0"/>
              <a:t>n</a:t>
            </a:r>
            <a:r>
              <a:rPr lang="en-US" dirty="0" smtClean="0"/>
              <a:t>, 'a' is the base and ‘n' is the exponent.</a:t>
            </a:r>
          </a:p>
          <a:p>
            <a:r>
              <a:rPr lang="en-US" dirty="0" smtClean="0"/>
              <a:t>The exponents can be numbers or constants; they can also be variables. Exponents are generally positive real numbers, but they can also be negative numbers.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Law 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8. Power with a Negative Exponent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 Negative exponents can be converted into     positive exponents.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00166" y="2928934"/>
            <a:ext cx="3143268" cy="130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00694" y="3071810"/>
            <a:ext cx="1960576" cy="1357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136439" y="530225"/>
            <a:ext cx="2917160" cy="418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Thank You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exponent-vs-power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71670" y="1785926"/>
            <a:ext cx="4052905" cy="336313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hqdefault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71736" y="1571612"/>
            <a:ext cx="5136132" cy="435771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958240" y="530225"/>
            <a:ext cx="5273557" cy="418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071670" y="1961196"/>
            <a:ext cx="4451209" cy="18964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071538" y="785794"/>
            <a:ext cx="7215238" cy="4643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Law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1. How to multiply powers with the same base?</a:t>
            </a:r>
            <a:endParaRPr lang="en-US" dirty="0" smtClean="0"/>
          </a:p>
          <a:p>
            <a:r>
              <a:rPr lang="en-US" dirty="0" smtClean="0"/>
              <a:t>If we have to multiply the powers which have the same base then we have to add the exponents.</a:t>
            </a:r>
          </a:p>
          <a:p>
            <a:pPr>
              <a:buNone/>
            </a:pPr>
            <a:r>
              <a:rPr lang="en-US" b="1" dirty="0" smtClean="0"/>
              <a:t>                   a</a:t>
            </a:r>
            <a:r>
              <a:rPr lang="en-US" b="1" baseline="30000" dirty="0" smtClean="0"/>
              <a:t>m</a:t>
            </a:r>
            <a:r>
              <a:rPr lang="en-US" b="1" dirty="0" smtClean="0"/>
              <a:t> × a</a:t>
            </a:r>
            <a:r>
              <a:rPr lang="en-US" b="1" baseline="30000" dirty="0" smtClean="0"/>
              <a:t>n</a:t>
            </a:r>
            <a:r>
              <a:rPr lang="en-US" b="1" dirty="0" smtClean="0"/>
              <a:t> = a</a:t>
            </a:r>
            <a:r>
              <a:rPr lang="en-US" b="1" baseline="30000" dirty="0" smtClean="0"/>
              <a:t>m + n</a:t>
            </a:r>
            <a:endParaRPr lang="en-US" dirty="0" smtClean="0"/>
          </a:p>
          <a:p>
            <a:r>
              <a:rPr lang="en-US" b="1" dirty="0" smtClean="0"/>
              <a:t>Example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          8</a:t>
            </a:r>
            <a:r>
              <a:rPr lang="en-US" baseline="30000" dirty="0" smtClean="0"/>
              <a:t>3</a:t>
            </a:r>
            <a:r>
              <a:rPr lang="en-US" dirty="0" smtClean="0"/>
              <a:t> × 8</a:t>
            </a:r>
            <a:r>
              <a:rPr lang="en-US" baseline="30000" dirty="0" smtClean="0"/>
              <a:t>4</a:t>
            </a:r>
            <a:r>
              <a:rPr lang="en-US" dirty="0" smtClean="0"/>
              <a:t> = 8</a:t>
            </a:r>
            <a:r>
              <a:rPr lang="en-US" baseline="30000" dirty="0" smtClean="0"/>
              <a:t>3 + 4</a:t>
            </a:r>
            <a:r>
              <a:rPr lang="en-US" dirty="0" smtClean="0"/>
              <a:t> = 8</a:t>
            </a:r>
            <a:r>
              <a:rPr lang="en-US" baseline="30000" dirty="0" smtClean="0"/>
              <a:t>7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857356" y="1285860"/>
            <a:ext cx="4071165" cy="3138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006E3624ECFC548A4DF86F008EAC208" ma:contentTypeVersion="2" ma:contentTypeDescription="Create a new document." ma:contentTypeScope="" ma:versionID="3363c441439dcad0c1cf1ea965bf2b81">
  <xsd:schema xmlns:xsd="http://www.w3.org/2001/XMLSchema" xmlns:xs="http://www.w3.org/2001/XMLSchema" xmlns:p="http://schemas.microsoft.com/office/2006/metadata/properties" xmlns:ns2="e91115c6-dbcc-4792-b5e1-0b7c1f988c2a" targetNamespace="http://schemas.microsoft.com/office/2006/metadata/properties" ma:root="true" ma:fieldsID="63e4795de91e6f9bcb4d98248e49997e" ns2:_="">
    <xsd:import namespace="e91115c6-dbcc-4792-b5e1-0b7c1f988c2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91115c6-dbcc-4792-b5e1-0b7c1f988c2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BE7D019-45D9-452A-A6B7-55AC8D7BC0B7}"/>
</file>

<file path=customXml/itemProps2.xml><?xml version="1.0" encoding="utf-8"?>
<ds:datastoreItem xmlns:ds="http://schemas.openxmlformats.org/officeDocument/2006/customXml" ds:itemID="{8CCCC4F2-168E-4A69-BC36-AD310BAD9310}"/>
</file>

<file path=customXml/itemProps3.xml><?xml version="1.0" encoding="utf-8"?>
<ds:datastoreItem xmlns:ds="http://schemas.openxmlformats.org/officeDocument/2006/customXml" ds:itemID="{3D264A6E-0702-4F88-A2AC-9B7DCACAEC55}"/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202</TotalTime>
  <Words>291</Words>
  <Application>Microsoft Office PowerPoint</Application>
  <PresentationFormat>On-screen Show (4:3)</PresentationFormat>
  <Paragraphs>45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Aspect</vt:lpstr>
      <vt:lpstr>Exponents</vt:lpstr>
      <vt:lpstr>Slide 2</vt:lpstr>
      <vt:lpstr>Slide 3</vt:lpstr>
      <vt:lpstr>Slide 4</vt:lpstr>
      <vt:lpstr>Examples</vt:lpstr>
      <vt:lpstr>Slide 6</vt:lpstr>
      <vt:lpstr>Slide 7</vt:lpstr>
      <vt:lpstr>Law 1</vt:lpstr>
      <vt:lpstr>Slide 9</vt:lpstr>
      <vt:lpstr>Law 2</vt:lpstr>
      <vt:lpstr>Slide 11</vt:lpstr>
      <vt:lpstr>Law 3</vt:lpstr>
      <vt:lpstr>Slide 13</vt:lpstr>
      <vt:lpstr>Law 4</vt:lpstr>
      <vt:lpstr>Slide 15</vt:lpstr>
      <vt:lpstr>Law 5</vt:lpstr>
      <vt:lpstr>Slide 17</vt:lpstr>
      <vt:lpstr>Law 6</vt:lpstr>
      <vt:lpstr>Law 7</vt:lpstr>
      <vt:lpstr>Law 8</vt:lpstr>
      <vt:lpstr>Slide 21</vt:lpstr>
      <vt:lpstr>Thank You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Exponents</dc:title>
  <dc:creator>Shanthidevi</dc:creator>
  <cp:lastModifiedBy>Shanthidevi</cp:lastModifiedBy>
  <cp:revision>17</cp:revision>
  <dcterms:created xsi:type="dcterms:W3CDTF">2020-04-27T04:07:06Z</dcterms:created>
  <dcterms:modified xsi:type="dcterms:W3CDTF">2020-04-29T06:56:45Z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0x0101000006E3624ECFC548A4DF86F008EAC208</vt:lpwstr>
  </property>
</Properties>
</file>